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9C5BDF-BD94-FF4A-B2CA-DB49F9F02098}" v="18" dt="2022-10-21T11:57:00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788"/>
  </p:normalViewPr>
  <p:slideViewPr>
    <p:cSldViewPr snapToGrid="0" snapToObjects="1">
      <p:cViewPr>
        <p:scale>
          <a:sx n="95" d="100"/>
          <a:sy n="95" d="100"/>
        </p:scale>
        <p:origin x="14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bc.fi/s2200743/Speedgam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5DBB-A40D-8000-FF0B-7539D1FF8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I" dirty="0"/>
              <a:t>React22S : 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ACB6B-A378-79CC-AB4D-3A27A0198D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I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7350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74623-2D35-F02A-0F6D-DC7944E9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Pizza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EA747D-F563-309C-63C0-ED78B3823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71" t="16217" r="11038" b="8504"/>
          <a:stretch/>
        </p:blipFill>
        <p:spPr>
          <a:xfrm>
            <a:off x="482601" y="1574147"/>
            <a:ext cx="4170081" cy="2571750"/>
          </a:xfr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36ACBC-252A-6A13-0A2B-0D93212BE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4" t="14649" r="10504" b="13485"/>
          <a:stretch/>
        </p:blipFill>
        <p:spPr>
          <a:xfrm>
            <a:off x="941550" y="2729753"/>
            <a:ext cx="4316507" cy="25717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57EBF11-A95C-ABCF-3524-A743B1BD1D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2" t="13629" r="41925" b="17075"/>
          <a:stretch/>
        </p:blipFill>
        <p:spPr>
          <a:xfrm>
            <a:off x="4966542" y="296306"/>
            <a:ext cx="6773162" cy="5199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2E78B8-26BE-3620-07D1-65C5CE73BDEE}"/>
              </a:ext>
            </a:extLst>
          </p:cNvPr>
          <p:cNvSpPr txBox="1"/>
          <p:nvPr/>
        </p:nvSpPr>
        <p:spPr>
          <a:xfrm>
            <a:off x="537556" y="5301503"/>
            <a:ext cx="9986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Summary: </a:t>
            </a:r>
          </a:p>
          <a:p>
            <a:r>
              <a:rPr lang="en-FI" dirty="0"/>
              <a:t>Getting a suitable image was surprisingly difficult. I had never used the &lt;form&gt; tag before and was very confused about how it worked at first. </a:t>
            </a:r>
          </a:p>
          <a:p>
            <a:r>
              <a:rPr lang="en-FI" dirty="0"/>
              <a:t>The Toppings function took me the longest to get working but was good practice with loops and Nodelists. </a:t>
            </a:r>
          </a:p>
        </p:txBody>
      </p:sp>
    </p:spTree>
    <p:extLst>
      <p:ext uri="{BB962C8B-B14F-4D97-AF65-F5344CB8AC3E}">
        <p14:creationId xmlns:p14="http://schemas.microsoft.com/office/powerpoint/2010/main" val="198927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9477-1B53-6C12-5338-E629B294D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Insurance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6CD7F9C-88D0-DF25-36CD-D0DBDEBC3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07" t="15381" b="11013"/>
          <a:stretch/>
        </p:blipFill>
        <p:spPr>
          <a:xfrm>
            <a:off x="428626" y="2171699"/>
            <a:ext cx="5257958" cy="2514601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18CF26-0C39-2D5E-D72C-2C47E411E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2" t="43236" r="51777" b="12059"/>
          <a:stretch/>
        </p:blipFill>
        <p:spPr>
          <a:xfrm>
            <a:off x="3346401" y="3535021"/>
            <a:ext cx="3443288" cy="21717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6C9FF6B-50F5-F12E-2BDE-1AA9D6C0B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5" t="10014" r="57692" b="6947"/>
          <a:stretch/>
        </p:blipFill>
        <p:spPr>
          <a:xfrm>
            <a:off x="7123956" y="497541"/>
            <a:ext cx="4571344" cy="6074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9C888F-6A1D-A14E-155C-E733B22F8758}"/>
              </a:ext>
            </a:extLst>
          </p:cNvPr>
          <p:cNvSpPr txBox="1"/>
          <p:nvPr/>
        </p:nvSpPr>
        <p:spPr>
          <a:xfrm>
            <a:off x="524435" y="4894729"/>
            <a:ext cx="2635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Summary:</a:t>
            </a:r>
          </a:p>
          <a:p>
            <a:r>
              <a:rPr lang="en-FI" dirty="0"/>
              <a:t>Logic was ok;</a:t>
            </a:r>
          </a:p>
          <a:p>
            <a:r>
              <a:rPr lang="en-GB" dirty="0"/>
              <a:t>S</a:t>
            </a:r>
            <a:r>
              <a:rPr lang="en-FI" dirty="0"/>
              <a:t>tuggled with understanding how to get all the user inputs, at first.  And CSS.</a:t>
            </a:r>
          </a:p>
        </p:txBody>
      </p:sp>
    </p:spTree>
    <p:extLst>
      <p:ext uri="{BB962C8B-B14F-4D97-AF65-F5344CB8AC3E}">
        <p14:creationId xmlns:p14="http://schemas.microsoft.com/office/powerpoint/2010/main" val="182531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BAEC-8FEF-F9E2-1188-D0244FDB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BG Generator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6E2182-9B64-D81D-BE37-5F5E21931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08" t="14509" r="10981" b="10384"/>
          <a:stretch/>
        </p:blipFill>
        <p:spPr>
          <a:xfrm>
            <a:off x="513510" y="1680632"/>
            <a:ext cx="4657725" cy="25146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79AB7FA-9860-07DC-F3CC-C6332AED6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0" t="6765" r="47182" b="5588"/>
          <a:stretch/>
        </p:blipFill>
        <p:spPr>
          <a:xfrm>
            <a:off x="6419850" y="485775"/>
            <a:ext cx="5519960" cy="611505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9F0125-4AC3-9A09-E02B-4C079C8B0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1" y="1680632"/>
            <a:ext cx="4394290" cy="31444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8331F-B2E3-8E11-58D8-863FEBF5F676}"/>
              </a:ext>
            </a:extLst>
          </p:cNvPr>
          <p:cNvSpPr txBox="1"/>
          <p:nvPr/>
        </p:nvSpPr>
        <p:spPr>
          <a:xfrm>
            <a:off x="295835" y="5069541"/>
            <a:ext cx="59704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Summary: </a:t>
            </a:r>
          </a:p>
          <a:p>
            <a:r>
              <a:rPr lang="en-FI" dirty="0"/>
              <a:t>Not as difficult as feared. </a:t>
            </a:r>
          </a:p>
          <a:p>
            <a:r>
              <a:rPr lang="en-FI" dirty="0"/>
              <a:t>Used invisible radio buttons inside labels inside spans to create arrows, with grid display, and an empty label in t</a:t>
            </a:r>
            <a:r>
              <a:rPr lang="en-GB" dirty="0"/>
              <a:t>he</a:t>
            </a:r>
            <a:r>
              <a:rPr lang="en-FI" dirty="0"/>
              <a:t> centre. </a:t>
            </a:r>
          </a:p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11380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07BB-E9B4-9629-D800-ECE74ACE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Cars Database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F5293A-1433-89C3-0AD1-70B9B49B2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8" t="16276" r="29125" b="23085"/>
          <a:stretch/>
        </p:blipFill>
        <p:spPr>
          <a:xfrm>
            <a:off x="514350" y="2400300"/>
            <a:ext cx="4900613" cy="2714626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B4FAB2B-85BE-A413-1C2E-F56D66110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1" r="41143"/>
          <a:stretch/>
        </p:blipFill>
        <p:spPr>
          <a:xfrm>
            <a:off x="6174629" y="457200"/>
            <a:ext cx="5503021" cy="6243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AF68D2-9ED8-9E27-A94D-56EE57CA429F}"/>
              </a:ext>
            </a:extLst>
          </p:cNvPr>
          <p:cNvSpPr txBox="1"/>
          <p:nvPr/>
        </p:nvSpPr>
        <p:spPr>
          <a:xfrm>
            <a:off x="514350" y="5114926"/>
            <a:ext cx="5581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Summary: </a:t>
            </a:r>
          </a:p>
          <a:p>
            <a:r>
              <a:rPr lang="en-FI" dirty="0"/>
              <a:t>I was rather proud of the function I made to generate the table. I was stuck on the search function for a long time because I couldn’t get the includes() function to work…I just wrote a loop in the end.</a:t>
            </a:r>
          </a:p>
        </p:txBody>
      </p:sp>
    </p:spTree>
    <p:extLst>
      <p:ext uri="{BB962C8B-B14F-4D97-AF65-F5344CB8AC3E}">
        <p14:creationId xmlns:p14="http://schemas.microsoft.com/office/powerpoint/2010/main" val="41062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D75C-D918-0D48-8BB2-1A052D479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Pokedex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ABA5E0-9DB4-0650-340D-0A0FE229F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392" y="176989"/>
            <a:ext cx="7278847" cy="4029635"/>
          </a:xfr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45E0945-A4DE-1309-0BFB-BF49E859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83" y="1680632"/>
            <a:ext cx="6062382" cy="5051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64B971-90F7-5723-56AD-D4D67A992D29}"/>
              </a:ext>
            </a:extLst>
          </p:cNvPr>
          <p:cNvSpPr txBox="1"/>
          <p:nvPr/>
        </p:nvSpPr>
        <p:spPr>
          <a:xfrm>
            <a:off x="6400800" y="4215589"/>
            <a:ext cx="53374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Summary: </a:t>
            </a:r>
          </a:p>
          <a:p>
            <a:r>
              <a:rPr lang="en-FI" dirty="0"/>
              <a:t>The hardest part was the promises; I didn’t really understand how to use them. They seemed to take too long to resolve, so that the values weren’t available in time for all the other functions. I had to ‘cheat’ by inserting a  a few timeouts(), but I think that the way I am fetching the data is very clumsy and inefficient.</a:t>
            </a:r>
          </a:p>
        </p:txBody>
      </p:sp>
    </p:spTree>
    <p:extLst>
      <p:ext uri="{BB962C8B-B14F-4D97-AF65-F5344CB8AC3E}">
        <p14:creationId xmlns:p14="http://schemas.microsoft.com/office/powerpoint/2010/main" val="952449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4742-3738-38B5-3CE2-F4D53D64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Speed Game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5D93C-1A64-B4DB-1FFA-AEA2E54D0DB5}"/>
              </a:ext>
            </a:extLst>
          </p:cNvPr>
          <p:cNvSpPr txBox="1"/>
          <p:nvPr/>
        </p:nvSpPr>
        <p:spPr>
          <a:xfrm>
            <a:off x="319843" y="1883193"/>
            <a:ext cx="25578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dirty="0"/>
              <a:t>Summary: </a:t>
            </a:r>
          </a:p>
          <a:p>
            <a:r>
              <a:rPr lang="en-FI" dirty="0"/>
              <a:t>This also took me a really long time to get working.  Among other things, was stuck on getting the game to end if an alien wasn’t clicked; actually it was really easy and obvious how to do with  just a variable!</a:t>
            </a:r>
          </a:p>
          <a:p>
            <a:r>
              <a:rPr lang="en-FI" dirty="0"/>
              <a:t>I used overlayed divs </a:t>
            </a:r>
          </a:p>
          <a:p>
            <a:r>
              <a:rPr lang="en-GB" dirty="0"/>
              <a:t>T</a:t>
            </a:r>
            <a:r>
              <a:rPr lang="en-FI" dirty="0"/>
              <a:t>o display the active circles, rather than toggling a class. 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924AE6-C2F3-8A19-0564-2D64484A5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8425" y="354035"/>
            <a:ext cx="4883732" cy="3044265"/>
          </a:xfr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F64DAB-0326-CBAE-3B3C-8117ABD4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343" y="1878782"/>
            <a:ext cx="4903731" cy="3768983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6C691A-1865-4105-B42C-36A4EA920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932" y="3273553"/>
            <a:ext cx="4576718" cy="21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EF01-5314-3FA1-1E7A-443CA08D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dirty="0"/>
              <a:t>Speedgame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4B2830-4F09-40B7-B9BD-EE1476690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160" y="1976717"/>
            <a:ext cx="7890775" cy="428513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ABB280-0A9C-A5C5-1595-86A1C8055951}"/>
              </a:ext>
            </a:extLst>
          </p:cNvPr>
          <p:cNvSpPr txBox="1">
            <a:spLocks/>
          </p:cNvSpPr>
          <p:nvPr/>
        </p:nvSpPr>
        <p:spPr>
          <a:xfrm>
            <a:off x="415416" y="2124635"/>
            <a:ext cx="2462255" cy="1304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I"/>
              <a:t>Link to live game: </a:t>
            </a:r>
            <a:r>
              <a:rPr lang="en-GB">
                <a:solidFill>
                  <a:srgbClr val="333333"/>
                </a:solidFill>
                <a:latin typeface="Open Sans" panose="020F0502020204030204" pitchFamily="34" charset="0"/>
                <a:hlinkClick r:id="rId3"/>
              </a:rPr>
              <a:t>https://public.bc.fi/s2200743/Speedgame</a:t>
            </a:r>
            <a:endParaRPr lang="en-GB">
              <a:solidFill>
                <a:srgbClr val="333333"/>
              </a:solidFill>
              <a:latin typeface="Open Sans" panose="020F0502020204030204" pitchFamily="34" charset="0"/>
            </a:endParaRPr>
          </a:p>
          <a:p>
            <a:endParaRPr lang="en-GB" dirty="0">
              <a:solidFill>
                <a:srgbClr val="333333"/>
              </a:solidFill>
              <a:latin typeface="Open Sans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449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23153</TotalTime>
  <Words>319</Words>
  <Application>Microsoft Macintosh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Open Sans</vt:lpstr>
      <vt:lpstr>Wingdings 3</vt:lpstr>
      <vt:lpstr>Ion Boardroom</vt:lpstr>
      <vt:lpstr>React22S : JavaScript</vt:lpstr>
      <vt:lpstr>Pizza</vt:lpstr>
      <vt:lpstr>Insurance</vt:lpstr>
      <vt:lpstr>BG Generator</vt:lpstr>
      <vt:lpstr>Cars Database</vt:lpstr>
      <vt:lpstr>Pokedex</vt:lpstr>
      <vt:lpstr>Speed Game</vt:lpstr>
      <vt:lpstr>Speedgame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React22S : JavaScript</dc:title>
  <dc:creator>Petelin Anna</dc:creator>
  <cp:lastModifiedBy>Petelin Anna</cp:lastModifiedBy>
  <cp:revision>3</cp:revision>
  <dcterms:created xsi:type="dcterms:W3CDTF">2022-10-05T10:06:52Z</dcterms:created>
  <dcterms:modified xsi:type="dcterms:W3CDTF">2022-10-21T12:00:29Z</dcterms:modified>
</cp:coreProperties>
</file>